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310" r:id="rId3"/>
    <p:sldId id="284" r:id="rId4"/>
    <p:sldId id="285" r:id="rId5"/>
    <p:sldId id="286" r:id="rId6"/>
    <p:sldId id="287" r:id="rId7"/>
    <p:sldId id="288" r:id="rId8"/>
    <p:sldId id="291" r:id="rId9"/>
    <p:sldId id="292" r:id="rId10"/>
    <p:sldId id="303" r:id="rId11"/>
    <p:sldId id="304" r:id="rId12"/>
    <p:sldId id="305" r:id="rId13"/>
    <p:sldId id="306" r:id="rId14"/>
    <p:sldId id="307" r:id="rId15"/>
    <p:sldId id="30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2" autoAdjust="0"/>
    <p:restoredTop sz="94660"/>
  </p:normalViewPr>
  <p:slideViewPr>
    <p:cSldViewPr>
      <p:cViewPr varScale="1">
        <p:scale>
          <a:sx n="70" d="100"/>
          <a:sy n="70" d="100"/>
        </p:scale>
        <p:origin x="118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B9D81B-3BB5-4A24-AF97-48CD1AF437A7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C12C75-C347-4F84-8340-AE74F71C0BC1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3600" dirty="0" smtClean="0">
                <a:latin typeface="Algerian" panose="04020705040A02060702" pitchFamily="82" charset="0"/>
              </a:rPr>
              <a:t>SOSIALISASI PENERIMAAN DAN SELEKSI PASKIBRAKA </a:t>
            </a:r>
            <a:r>
              <a:rPr lang="en-US" sz="3600" smtClean="0">
                <a:latin typeface="Algerian" panose="04020705040A02060702" pitchFamily="82" charset="0"/>
              </a:rPr>
              <a:t>TAHUN </a:t>
            </a:r>
            <a:r>
              <a:rPr lang="en-US" sz="3600" smtClean="0">
                <a:latin typeface="Algerian" panose="04020705040A02060702" pitchFamily="82" charset="0"/>
              </a:rPr>
              <a:t>2026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304800"/>
            <a:ext cx="337185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4143676"/>
            <a:ext cx="4819650" cy="2638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676275"/>
            <a:ext cx="43434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156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600" dirty="0" err="1"/>
              <a:t>Formulir</a:t>
            </a:r>
            <a:r>
              <a:rPr lang="en-US" sz="1600" dirty="0"/>
              <a:t> a. </a:t>
            </a:r>
            <a:r>
              <a:rPr lang="en-US" sz="1600" dirty="0" err="1"/>
              <a:t>Surat</a:t>
            </a:r>
            <a:r>
              <a:rPr lang="en-US" sz="1600" dirty="0"/>
              <a:t> </a:t>
            </a:r>
            <a:r>
              <a:rPr lang="en-US" sz="1600" dirty="0" err="1"/>
              <a:t>Izin</a:t>
            </a:r>
            <a:r>
              <a:rPr lang="en-US" sz="1600" dirty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 smtClean="0"/>
              <a:t>Sekolah</a:t>
            </a:r>
            <a:endParaRPr lang="en-US" sz="1600" dirty="0" smtClean="0"/>
          </a:p>
          <a:p>
            <a:pPr algn="l">
              <a:spcBef>
                <a:spcPts val="0"/>
              </a:spcBef>
            </a:pPr>
            <a:r>
              <a:rPr lang="en-US" sz="1600" dirty="0" smtClean="0"/>
              <a:t>SURAT </a:t>
            </a:r>
            <a:r>
              <a:rPr lang="en-US" sz="1600" dirty="0"/>
              <a:t>IZIN KEPALA </a:t>
            </a:r>
            <a:r>
              <a:rPr lang="en-US" sz="1600" dirty="0" smtClean="0"/>
              <a:t>SEKOLAH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/>
              <a:t>Yang </a:t>
            </a:r>
            <a:r>
              <a:rPr lang="en-US" sz="1600" dirty="0" err="1"/>
              <a:t>bertanda</a:t>
            </a:r>
            <a:r>
              <a:rPr lang="en-US" sz="1600" dirty="0"/>
              <a:t> </a:t>
            </a:r>
            <a:r>
              <a:rPr lang="en-US" sz="1600" dirty="0" err="1"/>
              <a:t>tangan</a:t>
            </a:r>
            <a:r>
              <a:rPr lang="en-US" sz="1600" dirty="0"/>
              <a:t> di </a:t>
            </a:r>
            <a:r>
              <a:rPr lang="en-US" sz="1600" dirty="0" err="1"/>
              <a:t>bawah</a:t>
            </a:r>
            <a:r>
              <a:rPr lang="en-US" sz="1600" dirty="0"/>
              <a:t> </a:t>
            </a:r>
            <a:r>
              <a:rPr lang="en-US" sz="1600" dirty="0" err="1" smtClean="0"/>
              <a:t>ini</a:t>
            </a:r>
            <a:r>
              <a:rPr lang="en-US" sz="1600" dirty="0" smtClean="0"/>
              <a:t>:</a:t>
            </a:r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Nama</a:t>
            </a:r>
            <a:r>
              <a:rPr lang="en-US" sz="1600" dirty="0" smtClean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 </a:t>
            </a:r>
            <a:r>
              <a:rPr lang="en-US" sz="1600" dirty="0" smtClean="0"/>
              <a:t>: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/>
              <a:t>NIP/NIK</a:t>
            </a:r>
            <a:r>
              <a:rPr lang="en-US" sz="1600" dirty="0"/>
              <a:t>* </a:t>
            </a:r>
            <a:r>
              <a:rPr lang="en-US" sz="1600" dirty="0" smtClean="0"/>
              <a:t>:</a:t>
            </a:r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Nama</a:t>
            </a:r>
            <a:r>
              <a:rPr lang="en-US" sz="1600" dirty="0" smtClean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 </a:t>
            </a:r>
            <a:r>
              <a:rPr lang="en-US" sz="1600" dirty="0" smtClean="0"/>
              <a:t>: </a:t>
            </a:r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Alamat</a:t>
            </a:r>
            <a:r>
              <a:rPr lang="en-US" sz="1600" dirty="0" smtClean="0"/>
              <a:t> </a:t>
            </a:r>
            <a:r>
              <a:rPr lang="en-US" sz="1600" dirty="0" err="1"/>
              <a:t>Lengkap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 </a:t>
            </a:r>
            <a:r>
              <a:rPr lang="en-US" sz="1600" dirty="0" smtClean="0"/>
              <a:t>: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/>
              <a:t>No</a:t>
            </a:r>
            <a:r>
              <a:rPr lang="en-US" sz="1600" dirty="0"/>
              <a:t>. </a:t>
            </a:r>
            <a:r>
              <a:rPr lang="en-US" sz="1600" dirty="0" err="1"/>
              <a:t>Telepon</a:t>
            </a:r>
            <a:r>
              <a:rPr lang="en-US" sz="1600" dirty="0"/>
              <a:t>/No. HP </a:t>
            </a:r>
            <a:r>
              <a:rPr lang="en-US" sz="1600" dirty="0" smtClean="0"/>
              <a:t>: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/>
              <a:t>E-mail </a:t>
            </a:r>
            <a:r>
              <a:rPr lang="en-US" sz="1600" dirty="0" err="1"/>
              <a:t>Sekolah</a:t>
            </a:r>
            <a:r>
              <a:rPr lang="en-US" sz="1600" dirty="0"/>
              <a:t> : </a:t>
            </a:r>
            <a:endParaRPr lang="en-US" sz="1600" dirty="0" smtClean="0"/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dengan</a:t>
            </a:r>
            <a:r>
              <a:rPr lang="en-US" sz="1600" dirty="0" smtClean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menyatakan</a:t>
            </a:r>
            <a:r>
              <a:rPr lang="en-US" sz="1600" dirty="0"/>
              <a:t>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izin</a:t>
            </a:r>
            <a:r>
              <a:rPr lang="en-US" sz="1600" dirty="0"/>
              <a:t> </a:t>
            </a:r>
            <a:r>
              <a:rPr lang="en-US" sz="1600" dirty="0" err="1" smtClean="0"/>
              <a:t>kepada</a:t>
            </a:r>
            <a:r>
              <a:rPr lang="en-US" sz="1600" dirty="0" smtClean="0"/>
              <a:t>:</a:t>
            </a:r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Nama</a:t>
            </a:r>
            <a:r>
              <a:rPr lang="en-US" sz="1600" dirty="0" smtClean="0"/>
              <a:t> </a:t>
            </a:r>
            <a:r>
              <a:rPr lang="en-US" sz="1600" dirty="0" err="1"/>
              <a:t>Lengkap</a:t>
            </a:r>
            <a:r>
              <a:rPr lang="en-US" sz="1600" dirty="0"/>
              <a:t>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: </a:t>
            </a:r>
            <a:endParaRPr lang="en-US" sz="1600" dirty="0" smtClean="0"/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Tempat</a:t>
            </a:r>
            <a:r>
              <a:rPr lang="en-US" sz="1600" dirty="0"/>
              <a:t>, </a:t>
            </a:r>
            <a:r>
              <a:rPr lang="en-US" sz="1600" dirty="0" err="1"/>
              <a:t>Tanggal</a:t>
            </a:r>
            <a:r>
              <a:rPr lang="en-US" sz="1600" dirty="0"/>
              <a:t> </a:t>
            </a:r>
            <a:r>
              <a:rPr lang="en-US" sz="1600" dirty="0" err="1"/>
              <a:t>Lahir</a:t>
            </a:r>
            <a:r>
              <a:rPr lang="en-US" sz="1600" dirty="0"/>
              <a:t> : </a:t>
            </a:r>
            <a:endParaRPr lang="en-US" sz="1600" dirty="0" smtClean="0"/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Alamat</a:t>
            </a:r>
            <a:r>
              <a:rPr lang="en-US" sz="1600" dirty="0" smtClean="0"/>
              <a:t> </a:t>
            </a:r>
            <a:r>
              <a:rPr lang="en-US" sz="1600" dirty="0" err="1"/>
              <a:t>Lengkap</a:t>
            </a:r>
            <a:r>
              <a:rPr lang="en-US" sz="1600" dirty="0"/>
              <a:t> </a:t>
            </a:r>
            <a:r>
              <a:rPr lang="en-US" sz="1600" dirty="0" err="1"/>
              <a:t>Peserta</a:t>
            </a:r>
            <a:r>
              <a:rPr lang="en-US" sz="1600" dirty="0"/>
              <a:t> </a:t>
            </a:r>
            <a:r>
              <a:rPr lang="en-US" sz="1600" dirty="0" err="1"/>
              <a:t>Didik</a:t>
            </a:r>
            <a:r>
              <a:rPr lang="en-US" sz="1600" dirty="0"/>
              <a:t> </a:t>
            </a:r>
            <a:r>
              <a:rPr lang="en-US" sz="1600" dirty="0" smtClean="0"/>
              <a:t>:</a:t>
            </a:r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Kelas</a:t>
            </a:r>
            <a:r>
              <a:rPr lang="en-US" sz="1600" dirty="0" smtClean="0"/>
              <a:t> :</a:t>
            </a:r>
          </a:p>
          <a:p>
            <a:pPr algn="l">
              <a:spcBef>
                <a:spcPts val="0"/>
              </a:spcBef>
            </a:pPr>
            <a:r>
              <a:rPr lang="en-US" sz="1600" dirty="0" smtClean="0"/>
              <a:t>NIS/NISN</a:t>
            </a:r>
            <a:r>
              <a:rPr lang="en-US" sz="1600" dirty="0"/>
              <a:t>* </a:t>
            </a:r>
            <a:r>
              <a:rPr lang="en-US" sz="1600" dirty="0" smtClean="0"/>
              <a:t>:</a:t>
            </a:r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untuk</a:t>
            </a:r>
            <a:r>
              <a:rPr lang="en-US" sz="1600" dirty="0" smtClean="0"/>
              <a:t> </a:t>
            </a:r>
            <a:r>
              <a:rPr lang="en-US" sz="1600" dirty="0" err="1"/>
              <a:t>mengikuti</a:t>
            </a:r>
            <a:r>
              <a:rPr lang="en-US" sz="1600" dirty="0"/>
              <a:t> </a:t>
            </a:r>
            <a:r>
              <a:rPr lang="en-US" sz="1600" dirty="0" err="1"/>
              <a:t>seluruh</a:t>
            </a:r>
            <a:r>
              <a:rPr lang="en-US" sz="1600" dirty="0"/>
              <a:t> </a:t>
            </a:r>
            <a:r>
              <a:rPr lang="en-US" sz="1600" dirty="0" err="1"/>
              <a:t>tahapan</a:t>
            </a:r>
            <a:r>
              <a:rPr lang="en-US" sz="1600" dirty="0"/>
              <a:t> </a:t>
            </a:r>
            <a:r>
              <a:rPr lang="en-US" sz="1600" dirty="0" err="1"/>
              <a:t>Pembentukan</a:t>
            </a:r>
            <a:r>
              <a:rPr lang="en-US" sz="1600" dirty="0"/>
              <a:t> </a:t>
            </a:r>
            <a:r>
              <a:rPr lang="en-US" sz="1600" dirty="0" err="1"/>
              <a:t>Paskibraka</a:t>
            </a:r>
            <a:r>
              <a:rPr lang="en-US" sz="1600" dirty="0"/>
              <a:t>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smtClean="0"/>
              <a:t>…..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/>
              <a:t>Pelaksanaan</a:t>
            </a:r>
            <a:r>
              <a:rPr lang="en-US" sz="1600" dirty="0"/>
              <a:t> </a:t>
            </a:r>
            <a:r>
              <a:rPr lang="en-US" sz="1600" dirty="0" err="1"/>
              <a:t>Tugas</a:t>
            </a:r>
            <a:r>
              <a:rPr lang="en-US" sz="1600" dirty="0"/>
              <a:t> </a:t>
            </a:r>
            <a:r>
              <a:rPr lang="en-US" sz="1600" dirty="0" err="1"/>
              <a:t>Paskibraka</a:t>
            </a:r>
            <a:r>
              <a:rPr lang="en-US" sz="1600" dirty="0"/>
              <a:t> </a:t>
            </a:r>
            <a:r>
              <a:rPr lang="en-US" sz="1600" dirty="0" err="1"/>
              <a:t>sesuai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seleksi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keputusan</a:t>
            </a:r>
            <a:r>
              <a:rPr lang="en-US" sz="1600" dirty="0"/>
              <a:t> </a:t>
            </a:r>
            <a:r>
              <a:rPr lang="en-US" sz="1600" dirty="0" err="1"/>
              <a:t>Panitia</a:t>
            </a:r>
            <a:r>
              <a:rPr lang="en-US" sz="1600" dirty="0"/>
              <a:t> </a:t>
            </a:r>
            <a:r>
              <a:rPr lang="en-US" sz="1600" dirty="0" err="1"/>
              <a:t>Pelaksana</a:t>
            </a:r>
            <a:r>
              <a:rPr lang="en-US" sz="1600" dirty="0"/>
              <a:t> </a:t>
            </a:r>
            <a:r>
              <a:rPr lang="en-US" sz="1600" dirty="0" err="1"/>
              <a:t>Pembentukan</a:t>
            </a:r>
            <a:r>
              <a:rPr lang="en-US" sz="1600" dirty="0"/>
              <a:t> </a:t>
            </a:r>
            <a:r>
              <a:rPr lang="en-US" sz="1600" dirty="0" err="1"/>
              <a:t>Paskibraka</a:t>
            </a:r>
            <a:r>
              <a:rPr lang="en-US" sz="1600" dirty="0"/>
              <a:t>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smtClean="0"/>
              <a:t>….. </a:t>
            </a:r>
            <a:r>
              <a:rPr lang="en-US" sz="1600" dirty="0" err="1"/>
              <a:t>Sekolah</a:t>
            </a:r>
            <a:r>
              <a:rPr lang="en-US" sz="1600" dirty="0"/>
              <a:t> </a:t>
            </a:r>
            <a:r>
              <a:rPr lang="en-US" sz="1600" dirty="0" err="1"/>
              <a:t>mematuhi</a:t>
            </a:r>
            <a:r>
              <a:rPr lang="en-US" sz="1600" dirty="0"/>
              <a:t> </a:t>
            </a:r>
            <a:r>
              <a:rPr lang="en-US" sz="1600" dirty="0" err="1"/>
              <a:t>semua</a:t>
            </a:r>
            <a:r>
              <a:rPr lang="en-US" sz="1600" dirty="0"/>
              <a:t> </a:t>
            </a:r>
            <a:r>
              <a:rPr lang="en-US" sz="1600" dirty="0" err="1"/>
              <a:t>keputusan</a:t>
            </a:r>
            <a:r>
              <a:rPr lang="en-US" sz="1600" dirty="0"/>
              <a:t> </a:t>
            </a:r>
            <a:r>
              <a:rPr lang="en-US" sz="1600" dirty="0" err="1"/>
              <a:t>Panitia</a:t>
            </a:r>
            <a:r>
              <a:rPr lang="en-US" sz="1600" dirty="0"/>
              <a:t> </a:t>
            </a:r>
            <a:r>
              <a:rPr lang="en-US" sz="1600" dirty="0" err="1"/>
              <a:t>Pelaksana</a:t>
            </a:r>
            <a:r>
              <a:rPr lang="en-US" sz="1600" dirty="0"/>
              <a:t> </a:t>
            </a:r>
            <a:r>
              <a:rPr lang="en-US" sz="1600" dirty="0" err="1"/>
              <a:t>Pembentukan</a:t>
            </a:r>
            <a:r>
              <a:rPr lang="en-US" sz="1600" dirty="0"/>
              <a:t> </a:t>
            </a:r>
            <a:r>
              <a:rPr lang="en-US" sz="1600" dirty="0" err="1"/>
              <a:t>Paskibraka</a:t>
            </a:r>
            <a:r>
              <a:rPr lang="en-US" sz="1600" dirty="0"/>
              <a:t> </a:t>
            </a:r>
            <a:r>
              <a:rPr lang="en-US" sz="1600" dirty="0" err="1"/>
              <a:t>tahun</a:t>
            </a:r>
            <a:r>
              <a:rPr lang="en-US" sz="1600" dirty="0"/>
              <a:t> </a:t>
            </a:r>
            <a:r>
              <a:rPr lang="en-US" sz="1600" dirty="0" smtClean="0"/>
              <a:t>…..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mengajukan</a:t>
            </a:r>
            <a:r>
              <a:rPr lang="en-US" sz="1600" dirty="0"/>
              <a:t> </a:t>
            </a:r>
            <a:r>
              <a:rPr lang="en-US" sz="1600" dirty="0" err="1"/>
              <a:t>tuntutan</a:t>
            </a:r>
            <a:r>
              <a:rPr lang="en-US" sz="1600" dirty="0"/>
              <a:t> </a:t>
            </a:r>
            <a:r>
              <a:rPr lang="en-US" sz="1600" dirty="0" err="1"/>
              <a:t>apapun</a:t>
            </a:r>
            <a:r>
              <a:rPr lang="en-US" sz="1600" dirty="0"/>
              <a:t> </a:t>
            </a:r>
            <a:r>
              <a:rPr lang="en-US" sz="1600" dirty="0" err="1"/>
              <a:t>atas</a:t>
            </a:r>
            <a:r>
              <a:rPr lang="en-US" sz="1600" dirty="0"/>
              <a:t> </a:t>
            </a:r>
            <a:r>
              <a:rPr lang="en-US" sz="1600" dirty="0" err="1"/>
              <a:t>keputusan</a:t>
            </a:r>
            <a:r>
              <a:rPr lang="en-US" sz="1600" dirty="0"/>
              <a:t> </a:t>
            </a:r>
            <a:r>
              <a:rPr lang="en-US" sz="1600" dirty="0" err="1"/>
              <a:t>Panitia</a:t>
            </a:r>
            <a:r>
              <a:rPr lang="en-US" sz="1600" dirty="0"/>
              <a:t> </a:t>
            </a:r>
            <a:r>
              <a:rPr lang="en-US" sz="1600" dirty="0" err="1" smtClean="0"/>
              <a:t>tersebut</a:t>
            </a:r>
            <a:r>
              <a:rPr lang="en-US" sz="1600" dirty="0" smtClean="0"/>
              <a:t>.</a:t>
            </a:r>
          </a:p>
          <a:p>
            <a:pPr algn="l">
              <a:spcBef>
                <a:spcPts val="0"/>
              </a:spcBef>
            </a:pPr>
            <a:r>
              <a:rPr lang="en-US" sz="1600" dirty="0" err="1" smtClean="0"/>
              <a:t>Demikian</a:t>
            </a:r>
            <a:r>
              <a:rPr lang="en-US" sz="1600" dirty="0" smtClean="0"/>
              <a:t> </a:t>
            </a:r>
            <a:r>
              <a:rPr lang="en-US" sz="1600" dirty="0" err="1"/>
              <a:t>Surat</a:t>
            </a:r>
            <a:r>
              <a:rPr lang="en-US" sz="1600" dirty="0"/>
              <a:t> </a:t>
            </a:r>
            <a:r>
              <a:rPr lang="en-US" sz="1600" dirty="0" err="1"/>
              <a:t>Izin</a:t>
            </a:r>
            <a:r>
              <a:rPr lang="en-US" sz="1600" dirty="0"/>
              <a:t> </a:t>
            </a:r>
            <a:r>
              <a:rPr lang="en-US" sz="1600" dirty="0" err="1"/>
              <a:t>ini</a:t>
            </a:r>
            <a:r>
              <a:rPr lang="en-US" sz="1600" dirty="0"/>
              <a:t> </a:t>
            </a:r>
            <a:r>
              <a:rPr lang="en-US" sz="1600" dirty="0" err="1"/>
              <a:t>saya</a:t>
            </a:r>
            <a:r>
              <a:rPr lang="en-US" sz="1600" dirty="0"/>
              <a:t> </a:t>
            </a:r>
            <a:r>
              <a:rPr lang="en-US" sz="1600" dirty="0" err="1"/>
              <a:t>buat</a:t>
            </a:r>
            <a:r>
              <a:rPr lang="en-US" sz="1600" dirty="0"/>
              <a:t> </a:t>
            </a:r>
            <a:r>
              <a:rPr lang="en-US" sz="1600" dirty="0" err="1"/>
              <a:t>dalam</a:t>
            </a:r>
            <a:r>
              <a:rPr lang="en-US" sz="1600" dirty="0"/>
              <a:t> </a:t>
            </a:r>
            <a:r>
              <a:rPr lang="en-US" sz="1600" dirty="0" err="1"/>
              <a:t>keadaan</a:t>
            </a:r>
            <a:r>
              <a:rPr lang="en-US" sz="1600" dirty="0"/>
              <a:t> </a:t>
            </a:r>
            <a:r>
              <a:rPr lang="en-US" sz="1600" dirty="0" err="1"/>
              <a:t>sadar</a:t>
            </a:r>
            <a:r>
              <a:rPr lang="en-US" sz="1600" dirty="0"/>
              <a:t> </a:t>
            </a:r>
            <a:r>
              <a:rPr lang="en-US" sz="1600" dirty="0" err="1"/>
              <a:t>tanpa</a:t>
            </a:r>
            <a:r>
              <a:rPr lang="en-US" sz="1600" dirty="0"/>
              <a:t> </a:t>
            </a:r>
            <a:r>
              <a:rPr lang="en-US" sz="1600" dirty="0" err="1"/>
              <a:t>paksaan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pihak</a:t>
            </a:r>
            <a:r>
              <a:rPr lang="en-US" sz="1600" dirty="0"/>
              <a:t> </a:t>
            </a:r>
            <a:r>
              <a:rPr lang="en-US" sz="1600" dirty="0" err="1"/>
              <a:t>manapun</a:t>
            </a:r>
            <a:r>
              <a:rPr lang="en-US" sz="1600" dirty="0"/>
              <a:t>, agar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dipergunakan</a:t>
            </a:r>
            <a:r>
              <a:rPr lang="en-US" sz="1600" dirty="0"/>
              <a:t> </a:t>
            </a:r>
            <a:r>
              <a:rPr lang="en-US" sz="1600" dirty="0" err="1"/>
              <a:t>sebagaimana</a:t>
            </a:r>
            <a:r>
              <a:rPr lang="en-US" sz="1600" dirty="0"/>
              <a:t> </a:t>
            </a:r>
            <a:r>
              <a:rPr lang="en-US" sz="1600" dirty="0" err="1"/>
              <a:t>mestinya</a:t>
            </a:r>
            <a:r>
              <a:rPr lang="en-US" sz="1600" dirty="0" smtClean="0"/>
              <a:t>.</a:t>
            </a:r>
          </a:p>
          <a:p>
            <a:pPr algn="l">
              <a:spcBef>
                <a:spcPts val="0"/>
              </a:spcBef>
            </a:pPr>
            <a:r>
              <a:rPr lang="en-US" sz="1600" dirty="0"/>
              <a:t>	</a:t>
            </a:r>
            <a:r>
              <a:rPr lang="en-US" sz="1600" dirty="0" smtClean="0"/>
              <a:t>				……………, </a:t>
            </a:r>
            <a:r>
              <a:rPr lang="en-US" sz="1600" dirty="0"/>
              <a:t>…..-…………- </a:t>
            </a:r>
            <a:r>
              <a:rPr lang="en-US" sz="1600" dirty="0" smtClean="0"/>
              <a:t>2024</a:t>
            </a:r>
          </a:p>
          <a:p>
            <a:pPr algn="l">
              <a:spcBef>
                <a:spcPts val="0"/>
              </a:spcBef>
            </a:pPr>
            <a:r>
              <a:rPr lang="en-US" sz="1600" dirty="0"/>
              <a:t>	</a:t>
            </a:r>
            <a:r>
              <a:rPr lang="en-US" sz="1600" dirty="0" smtClean="0"/>
              <a:t>			 	       Yang </a:t>
            </a:r>
            <a:r>
              <a:rPr lang="en-US" sz="1600" dirty="0" err="1" smtClean="0"/>
              <a:t>menyatakan</a:t>
            </a:r>
            <a:endParaRPr lang="en-US" sz="1600" dirty="0" smtClean="0"/>
          </a:p>
          <a:p>
            <a:pPr algn="l">
              <a:spcBef>
                <a:spcPts val="0"/>
              </a:spcBef>
            </a:pPr>
            <a:r>
              <a:rPr lang="en-US" sz="1600" dirty="0"/>
              <a:t>	</a:t>
            </a:r>
            <a:r>
              <a:rPr lang="en-US" sz="1600" dirty="0" smtClean="0"/>
              <a:t>			    	          </a:t>
            </a:r>
            <a:r>
              <a:rPr lang="en-US" sz="1600" dirty="0" err="1" smtClean="0"/>
              <a:t>Materai</a:t>
            </a:r>
            <a:r>
              <a:rPr lang="en-US" sz="1600" dirty="0" smtClean="0"/>
              <a:t> 10.000</a:t>
            </a:r>
          </a:p>
          <a:p>
            <a:pPr algn="l">
              <a:spcBef>
                <a:spcPts val="0"/>
              </a:spcBef>
            </a:pPr>
            <a:r>
              <a:rPr lang="en-US" sz="1600" dirty="0"/>
              <a:t>	</a:t>
            </a:r>
            <a:r>
              <a:rPr lang="en-US" sz="1600" dirty="0" smtClean="0"/>
              <a:t>				(.......................................)</a:t>
            </a:r>
          </a:p>
          <a:p>
            <a:pPr algn="l">
              <a:spcBef>
                <a:spcPts val="0"/>
              </a:spcBef>
            </a:pPr>
            <a:r>
              <a:rPr lang="en-US" sz="1600" dirty="0"/>
              <a:t>	</a:t>
            </a:r>
            <a:r>
              <a:rPr lang="en-US" sz="1600" dirty="0" smtClean="0"/>
              <a:t>				</a:t>
            </a:r>
            <a:r>
              <a:rPr lang="en-US" sz="1600" dirty="0" err="1" smtClean="0"/>
              <a:t>Nama</a:t>
            </a:r>
            <a:r>
              <a:rPr lang="en-US" sz="1600" dirty="0" smtClean="0"/>
              <a:t> </a:t>
            </a:r>
            <a:r>
              <a:rPr lang="en-US" sz="1600" dirty="0" err="1"/>
              <a:t>Lengkap</a:t>
            </a:r>
            <a:r>
              <a:rPr lang="en-US" sz="1600" dirty="0"/>
              <a:t> </a:t>
            </a:r>
            <a:r>
              <a:rPr lang="en-US" sz="1600" dirty="0" err="1"/>
              <a:t>Kepala</a:t>
            </a:r>
            <a:r>
              <a:rPr lang="en-US" sz="1600" dirty="0"/>
              <a:t> </a:t>
            </a:r>
            <a:r>
              <a:rPr lang="en-US" sz="1600" dirty="0" err="1"/>
              <a:t>Sekolah</a:t>
            </a:r>
            <a:r>
              <a:rPr lang="en-US" sz="1600" dirty="0"/>
              <a:t>……………… </a:t>
            </a:r>
          </a:p>
        </p:txBody>
      </p:sp>
    </p:spTree>
    <p:extLst>
      <p:ext uri="{BB962C8B-B14F-4D97-AF65-F5344CB8AC3E}">
        <p14:creationId xmlns:p14="http://schemas.microsoft.com/office/powerpoint/2010/main" val="379410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/>
              <a:t>Formulir</a:t>
            </a:r>
            <a:r>
              <a:rPr lang="en-US" dirty="0"/>
              <a:t> b.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Orang </a:t>
            </a:r>
            <a:r>
              <a:rPr lang="en-US" dirty="0" err="1" smtClean="0"/>
              <a:t>Tua</a:t>
            </a:r>
            <a:r>
              <a:rPr lang="en-US" dirty="0" smtClean="0"/>
              <a:t>/</a:t>
            </a:r>
            <a:r>
              <a:rPr lang="en-US" dirty="0" err="1" smtClean="0"/>
              <a:t>Wali</a:t>
            </a:r>
            <a:endParaRPr lang="en-US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SURAT </a:t>
            </a:r>
            <a:r>
              <a:rPr lang="en-US" dirty="0"/>
              <a:t>IZIN ORANG </a:t>
            </a:r>
            <a:r>
              <a:rPr lang="en-US" dirty="0" smtClean="0"/>
              <a:t>TUA/WALI*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Yang </a:t>
            </a:r>
            <a:r>
              <a:rPr lang="en-US" dirty="0" err="1"/>
              <a:t>bertanda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/>
              <a:t>Orang </a:t>
            </a:r>
            <a:r>
              <a:rPr lang="en-US" dirty="0" err="1"/>
              <a:t>Tua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*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NIK 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 err="1"/>
              <a:t>Telepon</a:t>
            </a:r>
            <a:r>
              <a:rPr lang="en-US" dirty="0"/>
              <a:t>/HP*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Email 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Orang </a:t>
            </a:r>
            <a:r>
              <a:rPr lang="en-US" dirty="0" err="1"/>
              <a:t>Tua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*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Tempat</a:t>
            </a:r>
            <a:r>
              <a:rPr lang="en-US" dirty="0"/>
              <a:t>,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NIK 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Kabupaten</a:t>
            </a:r>
            <a:r>
              <a:rPr lang="en-US" dirty="0" smtClean="0"/>
              <a:t>/Kota 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Provinsi</a:t>
            </a:r>
            <a:r>
              <a:rPr lang="en-US" dirty="0" smtClean="0"/>
              <a:t> 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: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tahapan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…...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….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mengajukan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paksaan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manapun</a:t>
            </a:r>
            <a:r>
              <a:rPr lang="en-US" dirty="0"/>
              <a:t>,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 smtClean="0"/>
              <a:t>mestinya</a:t>
            </a:r>
            <a:r>
              <a:rPr lang="en-US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				Yang </a:t>
            </a:r>
            <a:r>
              <a:rPr lang="en-US" dirty="0" err="1" smtClean="0"/>
              <a:t>menyatakan</a:t>
            </a:r>
            <a:r>
              <a:rPr lang="en-US" dirty="0" smtClean="0"/>
              <a:t>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				</a:t>
            </a:r>
            <a:r>
              <a:rPr lang="en-US" dirty="0" err="1" smtClean="0"/>
              <a:t>Materai</a:t>
            </a:r>
            <a:r>
              <a:rPr lang="en-US" dirty="0" smtClean="0"/>
              <a:t> </a:t>
            </a:r>
            <a:r>
              <a:rPr lang="en-US" dirty="0"/>
              <a:t>10.000 </a:t>
            </a:r>
            <a:endParaRPr lang="en-US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			(...............................................................)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			    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/>
              <a:t>Lengkap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/</a:t>
            </a:r>
            <a:r>
              <a:rPr lang="en-US" dirty="0" err="1"/>
              <a:t>Wali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 err="1"/>
              <a:t>Formulir</a:t>
            </a:r>
            <a:r>
              <a:rPr lang="en-US" dirty="0"/>
              <a:t> c.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 smtClean="0"/>
              <a:t>Pernyataan</a:t>
            </a:r>
            <a:endParaRPr lang="en-US" dirty="0" smtClean="0"/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SURAT </a:t>
            </a:r>
            <a:r>
              <a:rPr lang="en-US" dirty="0"/>
              <a:t>PERNYATAAN KESEDIAAN MEMATUHI PERATURAN PEMBENTUKAN DAN PELAKSANAAN TUGAS PASKIBRAKA TAHUN </a:t>
            </a:r>
            <a:r>
              <a:rPr lang="en-US" dirty="0" smtClean="0"/>
              <a:t>…..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bertanda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Tempat</a:t>
            </a:r>
            <a:r>
              <a:rPr lang="en-US" dirty="0"/>
              <a:t>, </a:t>
            </a:r>
            <a:r>
              <a:rPr lang="en-US" dirty="0" err="1"/>
              <a:t>Tanggal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NIK 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Kabupaten</a:t>
            </a:r>
            <a:r>
              <a:rPr lang="en-US" dirty="0" smtClean="0"/>
              <a:t>/Kota 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Provinsi</a:t>
            </a:r>
            <a:r>
              <a:rPr lang="en-US" dirty="0" smtClean="0"/>
              <a:t> 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: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 smtClean="0"/>
              <a:t>Mematuhi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 smtClean="0"/>
              <a:t>Paskibraka</a:t>
            </a:r>
            <a:r>
              <a:rPr lang="en-US" dirty="0" smtClean="0"/>
              <a:t>;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 smtClean="0"/>
              <a:t>Mematuhi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lampiran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terpisahkan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;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en-US" dirty="0" err="1" smtClean="0"/>
              <a:t>Bersedia</a:t>
            </a:r>
            <a:r>
              <a:rPr lang="en-US" dirty="0" smtClean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1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2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paksaan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manapun</a:t>
            </a:r>
            <a:r>
              <a:rPr lang="en-US" dirty="0"/>
              <a:t>,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 smtClean="0"/>
              <a:t>mestinya</a:t>
            </a:r>
            <a:r>
              <a:rPr lang="en-US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					Yang </a:t>
            </a:r>
            <a:r>
              <a:rPr lang="en-US" dirty="0" err="1" smtClean="0"/>
              <a:t>menyatakan</a:t>
            </a:r>
            <a:r>
              <a:rPr lang="en-US" dirty="0" smtClean="0"/>
              <a:t>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					  </a:t>
            </a:r>
            <a:r>
              <a:rPr lang="en-US" dirty="0" err="1" smtClean="0"/>
              <a:t>Materai</a:t>
            </a:r>
            <a:r>
              <a:rPr lang="en-US" dirty="0" smtClean="0"/>
              <a:t> 10.000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				(...............................................................)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dirty="0" smtClean="0"/>
              <a:t>					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Pesert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18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Lampiran</a:t>
            </a:r>
            <a:r>
              <a:rPr lang="en-US" dirty="0"/>
              <a:t> </a:t>
            </a:r>
            <a:r>
              <a:rPr lang="en-US" dirty="0" err="1"/>
              <a:t>Formulir</a:t>
            </a:r>
            <a:r>
              <a:rPr lang="en-US" dirty="0"/>
              <a:t> c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endParaRPr lang="en-US" dirty="0" smtClean="0"/>
          </a:p>
          <a:p>
            <a:pPr algn="just"/>
            <a:r>
              <a:rPr lang="en-US" dirty="0" smtClean="0"/>
              <a:t>PERSYARATAN </a:t>
            </a:r>
            <a:r>
              <a:rPr lang="en-US" dirty="0"/>
              <a:t>CALON </a:t>
            </a:r>
            <a:r>
              <a:rPr lang="en-US" dirty="0" smtClean="0"/>
              <a:t>PASKIBRAKA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/>
              <a:t>Negara </a:t>
            </a:r>
            <a:r>
              <a:rPr lang="en-US" dirty="0" smtClean="0"/>
              <a:t>Indonesia;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10 (</a:t>
            </a:r>
            <a:r>
              <a:rPr lang="en-US" dirty="0" err="1"/>
              <a:t>sepuluh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minimal </a:t>
            </a:r>
            <a:r>
              <a:rPr lang="en-US" dirty="0" err="1"/>
              <a:t>usia</a:t>
            </a:r>
            <a:r>
              <a:rPr lang="en-US" dirty="0"/>
              <a:t> 15 (lima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19 (</a:t>
            </a:r>
            <a:r>
              <a:rPr lang="en-US" dirty="0" err="1"/>
              <a:t>sembilan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 smtClean="0"/>
              <a:t>tahun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</a:t>
            </a:r>
            <a:r>
              <a:rPr lang="en-US" dirty="0" err="1" smtClean="0"/>
              <a:t>Tua</a:t>
            </a:r>
            <a:r>
              <a:rPr lang="en-US" dirty="0" smtClean="0"/>
              <a:t>/</a:t>
            </a:r>
            <a:r>
              <a:rPr lang="en-US" dirty="0" err="1" smtClean="0"/>
              <a:t>Wali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akademik</a:t>
            </a:r>
            <a:r>
              <a:rPr lang="en-US" dirty="0"/>
              <a:t> minimal </a:t>
            </a:r>
            <a:r>
              <a:rPr lang="en-US" dirty="0" err="1"/>
              <a:t>berkategori</a:t>
            </a:r>
            <a:r>
              <a:rPr lang="en-US" dirty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vaksinasi</a:t>
            </a:r>
            <a:r>
              <a:rPr lang="en-US" dirty="0"/>
              <a:t> </a:t>
            </a:r>
            <a:r>
              <a:rPr lang="en-US" dirty="0" smtClean="0"/>
              <a:t>Covid-19;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/>
              <a:t>jasmani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rohani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smtClean="0"/>
              <a:t>ideal;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ideal,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Paskibraka</a:t>
            </a:r>
            <a:r>
              <a:rPr lang="en-US" dirty="0" smtClean="0"/>
              <a:t> </a:t>
            </a:r>
            <a:r>
              <a:rPr lang="en-US" dirty="0"/>
              <a:t>Tingkat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Putra paling </a:t>
            </a:r>
            <a:r>
              <a:rPr lang="en-US" dirty="0" err="1"/>
              <a:t>rendah</a:t>
            </a:r>
            <a:r>
              <a:rPr lang="en-US" dirty="0"/>
              <a:t> 170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sentimeter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180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delapan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sentimeter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  <a:r>
              <a:rPr lang="en-US" dirty="0" err="1"/>
              <a:t>Putri</a:t>
            </a:r>
            <a:r>
              <a:rPr lang="en-US" dirty="0"/>
              <a:t> paling </a:t>
            </a:r>
            <a:r>
              <a:rPr lang="en-US" dirty="0" err="1"/>
              <a:t>rendah</a:t>
            </a:r>
            <a:r>
              <a:rPr lang="en-US" dirty="0"/>
              <a:t> 165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</a:t>
            </a:r>
            <a:r>
              <a:rPr lang="en-US" dirty="0" err="1"/>
              <a:t>sentimeter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175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</a:t>
            </a:r>
            <a:r>
              <a:rPr lang="en-US" dirty="0" err="1"/>
              <a:t>sentimeter</a:t>
            </a:r>
            <a:r>
              <a:rPr lang="en-US" dirty="0"/>
              <a:t>, yang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Paskibraka</a:t>
            </a:r>
            <a:r>
              <a:rPr lang="en-US" dirty="0" smtClean="0"/>
              <a:t> </a:t>
            </a:r>
            <a:r>
              <a:rPr lang="en-US" dirty="0"/>
              <a:t>Tingkat </a:t>
            </a:r>
            <a:r>
              <a:rPr lang="en-US" dirty="0" err="1"/>
              <a:t>Kabupaten</a:t>
            </a:r>
            <a:r>
              <a:rPr lang="en-US" dirty="0"/>
              <a:t>/Kota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  <a:r>
              <a:rPr lang="en-US" dirty="0" smtClean="0"/>
              <a:t>Putra </a:t>
            </a:r>
            <a:r>
              <a:rPr lang="en-US" dirty="0"/>
              <a:t>paling </a:t>
            </a:r>
            <a:r>
              <a:rPr lang="en-US" dirty="0" err="1"/>
              <a:t>rendah</a:t>
            </a:r>
            <a:r>
              <a:rPr lang="en-US" dirty="0"/>
              <a:t> 165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</a:t>
            </a:r>
            <a:r>
              <a:rPr lang="en-US" dirty="0" err="1"/>
              <a:t>sentimeter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180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delapan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sentimeter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  <a:r>
              <a:rPr lang="en-US" dirty="0" err="1"/>
              <a:t>Putri</a:t>
            </a:r>
            <a:r>
              <a:rPr lang="en-US" dirty="0"/>
              <a:t> paling </a:t>
            </a:r>
            <a:r>
              <a:rPr lang="en-US" dirty="0" err="1"/>
              <a:t>rendah</a:t>
            </a:r>
            <a:r>
              <a:rPr lang="en-US" dirty="0"/>
              <a:t> 160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sentimeter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175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</a:t>
            </a:r>
            <a:r>
              <a:rPr lang="en-US" dirty="0" err="1"/>
              <a:t>sentimeter</a:t>
            </a:r>
            <a:r>
              <a:rPr lang="en-US" dirty="0"/>
              <a:t>, yang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10</a:t>
            </a:r>
            <a:r>
              <a:rPr lang="en-US" dirty="0"/>
              <a:t>.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kaki O (O been)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ekstremitas</a:t>
            </a:r>
            <a:r>
              <a:rPr lang="en-US" dirty="0"/>
              <a:t> paling </a:t>
            </a:r>
            <a:r>
              <a:rPr lang="en-US" dirty="0" err="1"/>
              <a:t>banyak</a:t>
            </a:r>
            <a:r>
              <a:rPr lang="en-US" dirty="0"/>
              <a:t> 5 (lima) </a:t>
            </a:r>
            <a:r>
              <a:rPr lang="en-US" dirty="0" err="1"/>
              <a:t>sentimeter</a:t>
            </a:r>
            <a:r>
              <a:rPr lang="en-US" dirty="0"/>
              <a:t>, </a:t>
            </a:r>
            <a:r>
              <a:rPr lang="en-US" dirty="0" err="1"/>
              <a:t>bentuk</a:t>
            </a:r>
            <a:r>
              <a:rPr lang="en-US" dirty="0"/>
              <a:t> kaki X (X been)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ekstremitas</a:t>
            </a:r>
            <a:r>
              <a:rPr lang="en-US" dirty="0"/>
              <a:t> paling </a:t>
            </a:r>
            <a:r>
              <a:rPr lang="en-US" dirty="0" err="1"/>
              <a:t>banyak</a:t>
            </a:r>
            <a:r>
              <a:rPr lang="en-US" dirty="0"/>
              <a:t> 5 (lima) </a:t>
            </a:r>
            <a:r>
              <a:rPr lang="en-US" dirty="0" err="1"/>
              <a:t>sentimeter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telapak</a:t>
            </a:r>
            <a:r>
              <a:rPr lang="en-US" dirty="0"/>
              <a:t> kaki </a:t>
            </a:r>
            <a:r>
              <a:rPr lang="en-US" dirty="0" err="1"/>
              <a:t>datar</a:t>
            </a:r>
            <a:r>
              <a:rPr lang="en-US" dirty="0"/>
              <a:t> (flat foot). </a:t>
            </a:r>
          </a:p>
        </p:txBody>
      </p:sp>
    </p:spTree>
    <p:extLst>
      <p:ext uri="{BB962C8B-B14F-4D97-AF65-F5344CB8AC3E}">
        <p14:creationId xmlns:p14="http://schemas.microsoft.com/office/powerpoint/2010/main" val="127510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n-US" dirty="0"/>
              <a:t>11.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Tata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Tampang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eriod"/>
            </a:pPr>
            <a:r>
              <a:rPr lang="en-US" dirty="0" smtClean="0"/>
              <a:t>Tata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 smtClean="0"/>
              <a:t>Paskibraka</a:t>
            </a:r>
            <a:endParaRPr lang="en-US" dirty="0" smtClean="0"/>
          </a:p>
          <a:p>
            <a:pPr marL="514350" indent="-514350" algn="just">
              <a:buAutoNum type="arabicParenR"/>
            </a:pPr>
            <a:r>
              <a:rPr lang="en-US" dirty="0" err="1" smtClean="0"/>
              <a:t>Paskibraka</a:t>
            </a:r>
            <a:r>
              <a:rPr lang="en-US" dirty="0" smtClean="0"/>
              <a:t> </a:t>
            </a:r>
            <a:r>
              <a:rPr lang="en-US" dirty="0" err="1"/>
              <a:t>putra</a:t>
            </a:r>
            <a:r>
              <a:rPr lang="en-US" dirty="0"/>
              <a:t> </a:t>
            </a:r>
            <a:r>
              <a:rPr lang="en-US" dirty="0" err="1"/>
              <a:t>mengenakan</a:t>
            </a:r>
            <a:r>
              <a:rPr lang="en-US" dirty="0"/>
              <a:t>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celana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baju</a:t>
            </a:r>
            <a:r>
              <a:rPr lang="en-US" dirty="0"/>
              <a:t> </a:t>
            </a:r>
            <a:r>
              <a:rPr lang="en-US" dirty="0" err="1"/>
              <a:t>lengan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Paskibraka</a:t>
            </a:r>
            <a:r>
              <a:rPr lang="en-US" dirty="0" smtClean="0"/>
              <a:t> </a:t>
            </a:r>
            <a:r>
              <a:rPr lang="en-US" dirty="0" err="1"/>
              <a:t>putri</a:t>
            </a:r>
            <a:r>
              <a:rPr lang="en-US" dirty="0"/>
              <a:t> </a:t>
            </a:r>
            <a:r>
              <a:rPr lang="en-US" dirty="0" err="1"/>
              <a:t>mengenakan</a:t>
            </a:r>
            <a:r>
              <a:rPr lang="en-US" dirty="0"/>
              <a:t>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5 (lima) </a:t>
            </a:r>
            <a:r>
              <a:rPr lang="en-US" dirty="0" err="1"/>
              <a:t>sentimeter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lutut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baju</a:t>
            </a:r>
            <a:r>
              <a:rPr lang="en-US" dirty="0"/>
              <a:t> </a:t>
            </a:r>
            <a:r>
              <a:rPr lang="en-US" dirty="0" err="1"/>
              <a:t>lengan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Kelengkapan</a:t>
            </a:r>
            <a:r>
              <a:rPr lang="en-US" dirty="0" smtClean="0"/>
              <a:t> </a:t>
            </a:r>
            <a:r>
              <a:rPr lang="en-US" dirty="0" err="1"/>
              <a:t>seragam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 smtClean="0"/>
              <a:t>Paskibraka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arenR"/>
            </a:pPr>
            <a:r>
              <a:rPr lang="en-US" dirty="0" err="1" smtClean="0"/>
              <a:t>Kelengkapan</a:t>
            </a:r>
            <a:r>
              <a:rPr lang="en-US" dirty="0" smtClean="0"/>
              <a:t> </a:t>
            </a:r>
            <a:r>
              <a:rPr lang="en-US" dirty="0" err="1"/>
              <a:t>seragam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 smtClean="0"/>
              <a:t>: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en-US" dirty="0" err="1"/>
              <a:t>Setangan</a:t>
            </a:r>
            <a:r>
              <a:rPr lang="en-US" dirty="0"/>
              <a:t> </a:t>
            </a:r>
            <a:r>
              <a:rPr lang="en-US" dirty="0" err="1"/>
              <a:t>leher</a:t>
            </a:r>
            <a:r>
              <a:rPr lang="en-US" dirty="0"/>
              <a:t> </a:t>
            </a:r>
            <a:r>
              <a:rPr lang="en-US" dirty="0" err="1"/>
              <a:t>merah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 smtClean="0"/>
              <a:t>;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2) </a:t>
            </a:r>
            <a:r>
              <a:rPr lang="en-US" dirty="0" err="1"/>
              <a:t>Sarung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 smtClean="0"/>
              <a:t>;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3) </a:t>
            </a:r>
            <a:r>
              <a:rPr lang="en-US" dirty="0" err="1"/>
              <a:t>Kaos</a:t>
            </a:r>
            <a:r>
              <a:rPr lang="en-US" dirty="0"/>
              <a:t> kaki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; </a:t>
            </a:r>
            <a:endParaRPr lang="en-US" dirty="0" smtClean="0"/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4) Sepatu </a:t>
            </a:r>
            <a:r>
              <a:rPr lang="en-US" dirty="0" err="1"/>
              <a:t>pantofel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hitam</a:t>
            </a:r>
            <a:r>
              <a:rPr lang="en-US" dirty="0" smtClean="0"/>
              <a:t>;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(5</a:t>
            </a:r>
            <a:r>
              <a:rPr lang="en-US" dirty="0"/>
              <a:t>)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Kecakapan</a:t>
            </a:r>
            <a:r>
              <a:rPr lang="en-US" dirty="0"/>
              <a:t>/</a:t>
            </a:r>
            <a:r>
              <a:rPr lang="en-US" dirty="0" err="1"/>
              <a:t>Kendit</a:t>
            </a:r>
            <a:r>
              <a:rPr lang="en-US" dirty="0"/>
              <a:t> </a:t>
            </a:r>
            <a:r>
              <a:rPr lang="en-US" dirty="0" err="1"/>
              <a:t>berwarna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/>
              <a:t> (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pengukuhan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 smtClean="0"/>
              <a:t>).</a:t>
            </a:r>
          </a:p>
          <a:p>
            <a:pPr algn="just"/>
            <a:r>
              <a:rPr lang="en-US" dirty="0" smtClean="0"/>
              <a:t>           b</a:t>
            </a:r>
            <a:r>
              <a:rPr lang="en-US" dirty="0"/>
              <a:t>) </a:t>
            </a:r>
            <a:r>
              <a:rPr lang="en-US" dirty="0" err="1"/>
              <a:t>Atribut</a:t>
            </a:r>
            <a:r>
              <a:rPr lang="en-US" dirty="0"/>
              <a:t> </a:t>
            </a:r>
            <a:r>
              <a:rPr lang="en-US" dirty="0" err="1"/>
              <a:t>seragam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 smtClean="0"/>
              <a:t>: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1) </a:t>
            </a:r>
            <a:r>
              <a:rPr lang="en-US" dirty="0" err="1"/>
              <a:t>Peci</a:t>
            </a:r>
            <a:r>
              <a:rPr lang="en-US" dirty="0" smtClean="0"/>
              <a:t>;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2) Pin Garuda </a:t>
            </a:r>
            <a:r>
              <a:rPr lang="en-US" dirty="0" err="1"/>
              <a:t>Pancasila</a:t>
            </a:r>
            <a:r>
              <a:rPr lang="en-US" dirty="0" smtClean="0"/>
              <a:t>;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3) </a:t>
            </a:r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korps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 smtClean="0"/>
              <a:t>;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4) </a:t>
            </a:r>
            <a:r>
              <a:rPr lang="en-US" dirty="0" err="1"/>
              <a:t>Lencana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Merah</a:t>
            </a:r>
            <a:r>
              <a:rPr lang="en-US" dirty="0"/>
              <a:t> </a:t>
            </a:r>
            <a:r>
              <a:rPr lang="en-US" dirty="0" err="1"/>
              <a:t>Putih</a:t>
            </a:r>
            <a:r>
              <a:rPr lang="en-US" dirty="0"/>
              <a:t> Garuda </a:t>
            </a:r>
            <a:r>
              <a:rPr lang="en-US" dirty="0" err="1"/>
              <a:t>warna</a:t>
            </a:r>
            <a:r>
              <a:rPr lang="en-US" dirty="0"/>
              <a:t> </a:t>
            </a:r>
            <a:r>
              <a:rPr lang="en-US" dirty="0" err="1"/>
              <a:t>hijau</a:t>
            </a:r>
            <a:r>
              <a:rPr lang="en-US" dirty="0" smtClean="0"/>
              <a:t>;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5)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lambang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 smtClean="0"/>
              <a:t>;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(</a:t>
            </a:r>
            <a:r>
              <a:rPr lang="en-US" dirty="0"/>
              <a:t>6) </a:t>
            </a:r>
            <a:r>
              <a:rPr lang="en-US" dirty="0" err="1"/>
              <a:t>Papan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 smtClean="0"/>
              <a:t>;</a:t>
            </a:r>
          </a:p>
          <a:p>
            <a:pPr algn="just"/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dirty="0"/>
              <a:t>(7) </a:t>
            </a:r>
            <a:r>
              <a:rPr lang="en-US" dirty="0" err="1" smtClean="0"/>
              <a:t>Epolet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b</a:t>
            </a:r>
            <a:r>
              <a:rPr lang="en-US" dirty="0"/>
              <a:t>.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tampang</a:t>
            </a:r>
            <a:r>
              <a:rPr lang="en-US" dirty="0"/>
              <a:t> </a:t>
            </a:r>
            <a:r>
              <a:rPr lang="en-US" dirty="0" err="1" smtClean="0"/>
              <a:t>Paskibraka</a:t>
            </a:r>
            <a:endParaRPr lang="en-US" dirty="0" smtClean="0"/>
          </a:p>
          <a:p>
            <a:pPr algn="just"/>
            <a:r>
              <a:rPr lang="en-US" dirty="0"/>
              <a:t>	</a:t>
            </a:r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;</a:t>
            </a:r>
          </a:p>
          <a:p>
            <a:pPr algn="just"/>
            <a:r>
              <a:rPr lang="en-US" dirty="0" smtClean="0"/>
              <a:t>	2</a:t>
            </a:r>
            <a:r>
              <a:rPr lang="en-US" dirty="0"/>
              <a:t>) </a:t>
            </a:r>
            <a:r>
              <a:rPr lang="en-US" dirty="0" err="1"/>
              <a:t>Kerapian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;</a:t>
            </a:r>
          </a:p>
          <a:p>
            <a:pPr algn="just"/>
            <a:r>
              <a:rPr lang="en-US" dirty="0" smtClean="0"/>
              <a:t>	3</a:t>
            </a:r>
            <a:r>
              <a:rPr lang="en-US" dirty="0"/>
              <a:t>) </a:t>
            </a:r>
            <a:r>
              <a:rPr lang="en-US" dirty="0" err="1"/>
              <a:t>Rambut</a:t>
            </a:r>
            <a:r>
              <a:rPr lang="en-US" dirty="0"/>
              <a:t> </a:t>
            </a:r>
            <a:r>
              <a:rPr lang="en-US" dirty="0" err="1"/>
              <a:t>dicukur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diwarnai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rambut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putra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perbandingan</a:t>
            </a:r>
            <a:r>
              <a:rPr lang="en-US" dirty="0"/>
              <a:t> 3:2:1 </a:t>
            </a:r>
            <a:r>
              <a:rPr lang="en-US" dirty="0" smtClean="0"/>
              <a:t>	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sentimeter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putri</a:t>
            </a:r>
            <a:r>
              <a:rPr lang="en-US" dirty="0"/>
              <a:t> 1 (</a:t>
            </a: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sentimeter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kerah</a:t>
            </a:r>
            <a:r>
              <a:rPr lang="en-US" dirty="0"/>
              <a:t> </a:t>
            </a:r>
            <a:r>
              <a:rPr lang="en-US" dirty="0" err="1"/>
              <a:t>baju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;</a:t>
            </a:r>
          </a:p>
          <a:p>
            <a:pPr algn="just"/>
            <a:r>
              <a:rPr lang="en-US" dirty="0" smtClean="0"/>
              <a:t>	4</a:t>
            </a:r>
            <a:r>
              <a:rPr lang="en-US" dirty="0"/>
              <a:t>)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memelihara</a:t>
            </a:r>
            <a:r>
              <a:rPr lang="en-US" dirty="0"/>
              <a:t> </a:t>
            </a:r>
            <a:r>
              <a:rPr lang="en-US" dirty="0" err="1"/>
              <a:t>jambang</a:t>
            </a:r>
            <a:r>
              <a:rPr lang="en-US" dirty="0"/>
              <a:t>, </a:t>
            </a:r>
            <a:r>
              <a:rPr lang="en-US" dirty="0" err="1"/>
              <a:t>jenggot</a:t>
            </a:r>
            <a:r>
              <a:rPr lang="en-US" dirty="0"/>
              <a:t>, kumis, </a:t>
            </a:r>
            <a:r>
              <a:rPr lang="en-US" dirty="0" err="1"/>
              <a:t>poni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 smtClean="0"/>
              <a:t>putra</a:t>
            </a:r>
            <a:r>
              <a:rPr lang="en-US" dirty="0" smtClean="0"/>
              <a:t>;</a:t>
            </a:r>
          </a:p>
          <a:p>
            <a:pPr algn="just"/>
            <a:r>
              <a:rPr lang="en-US" dirty="0" smtClean="0"/>
              <a:t>	5</a:t>
            </a:r>
            <a:r>
              <a:rPr lang="en-US" dirty="0"/>
              <a:t>)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putri</a:t>
            </a:r>
            <a:r>
              <a:rPr lang="en-US" dirty="0"/>
              <a:t> </a:t>
            </a:r>
            <a:r>
              <a:rPr lang="en-US" dirty="0" err="1"/>
              <a:t>mengenakan</a:t>
            </a:r>
            <a:r>
              <a:rPr lang="en-US" dirty="0"/>
              <a:t> </a:t>
            </a:r>
            <a:r>
              <a:rPr lang="en-US" dirty="0" err="1"/>
              <a:t>riasan</a:t>
            </a:r>
            <a:r>
              <a:rPr lang="en-US" dirty="0"/>
              <a:t> (make up) yang </a:t>
            </a:r>
            <a:r>
              <a:rPr lang="en-US" dirty="0" err="1"/>
              <a:t>wajar</a:t>
            </a:r>
            <a:r>
              <a:rPr lang="en-US" dirty="0"/>
              <a:t>, </a:t>
            </a:r>
            <a:r>
              <a:rPr lang="en-US" dirty="0" err="1"/>
              <a:t>pantas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mencolok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smtClean="0"/>
              <a:t>	     </a:t>
            </a:r>
            <a:r>
              <a:rPr lang="en-US" dirty="0" err="1" smtClean="0"/>
              <a:t>warna</a:t>
            </a:r>
            <a:r>
              <a:rPr lang="en-US" dirty="0" smtClean="0"/>
              <a:t> natural;</a:t>
            </a:r>
          </a:p>
          <a:p>
            <a:pPr algn="just"/>
            <a:r>
              <a:rPr lang="en-US" dirty="0" smtClean="0"/>
              <a:t>	6</a:t>
            </a:r>
            <a:r>
              <a:rPr lang="en-US" dirty="0"/>
              <a:t>) Kuku </a:t>
            </a:r>
            <a:r>
              <a:rPr lang="en-US" dirty="0" err="1"/>
              <a:t>pendek</a:t>
            </a:r>
            <a:r>
              <a:rPr lang="en-US" dirty="0"/>
              <a:t>, </a:t>
            </a:r>
            <a:r>
              <a:rPr lang="en-US" dirty="0" err="1"/>
              <a:t>dipotong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diwarnai</a:t>
            </a:r>
            <a:r>
              <a:rPr lang="en-US" dirty="0"/>
              <a:t>. 12.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Pemusatan</a:t>
            </a:r>
            <a:r>
              <a:rPr lang="en-US" dirty="0"/>
              <a:t> </a:t>
            </a:r>
            <a:r>
              <a:rPr lang="en-US" dirty="0" err="1"/>
              <a:t>Diklat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, </a:t>
            </a:r>
            <a:r>
              <a:rPr lang="en-US" dirty="0" err="1"/>
              <a:t>Pengukuhan</a:t>
            </a:r>
            <a:r>
              <a:rPr lang="en-US" dirty="0"/>
              <a:t> </a:t>
            </a:r>
            <a:r>
              <a:rPr lang="en-US" dirty="0" smtClean="0"/>
              <a:t>	    </a:t>
            </a:r>
            <a:r>
              <a:rPr lang="en-US" dirty="0" err="1" smtClean="0"/>
              <a:t>Paskibraka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Kebangsaan</a:t>
            </a:r>
            <a:r>
              <a:rPr lang="en-US" dirty="0"/>
              <a:t> </a:t>
            </a:r>
            <a:r>
              <a:rPr lang="en-US" dirty="0" smtClean="0"/>
              <a:t>	   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Paskibraka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87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/>
              <a:t>STANDAR JENIS PEMERIKSAAN KESEHATAN SELEKSI CALON </a:t>
            </a:r>
            <a:r>
              <a:rPr lang="en-US" dirty="0" smtClean="0"/>
              <a:t>PASKIBRAKA</a:t>
            </a:r>
          </a:p>
          <a:p>
            <a:pPr marL="571500" indent="-571500" algn="just">
              <a:buAutoNum type="romanUcPeriod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/ </a:t>
            </a:r>
            <a:r>
              <a:rPr lang="en-US" dirty="0" smtClean="0"/>
              <a:t>Kota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Mengunggah</a:t>
            </a:r>
            <a:r>
              <a:rPr lang="en-US" dirty="0" smtClean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yang </a:t>
            </a:r>
            <a:r>
              <a:rPr lang="en-US" dirty="0" err="1"/>
              <a:t>diterbitkan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 smtClean="0"/>
              <a:t>Capaska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Anamnesa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Riwayat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Terdahulu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Status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)</a:t>
            </a:r>
          </a:p>
          <a:p>
            <a:pPr marL="514350" indent="-514350" algn="just">
              <a:buAutoNum type="alphaLcPeriod"/>
            </a:pP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endParaRPr lang="en-US" dirty="0" smtClean="0"/>
          </a:p>
          <a:p>
            <a:pPr algn="just"/>
            <a:r>
              <a:rPr lang="en-US" dirty="0" smtClean="0"/>
              <a:t> </a:t>
            </a:r>
            <a:r>
              <a:rPr lang="en-US" dirty="0" err="1" smtClean="0"/>
              <a:t>Tanda</a:t>
            </a:r>
            <a:r>
              <a:rPr lang="en-US" dirty="0" smtClean="0"/>
              <a:t> </a:t>
            </a:r>
            <a:r>
              <a:rPr lang="en-US" dirty="0"/>
              <a:t>vital (</a:t>
            </a:r>
            <a:r>
              <a:rPr lang="en-US" dirty="0" err="1"/>
              <a:t>Tensi</a:t>
            </a:r>
            <a:r>
              <a:rPr lang="en-US" dirty="0"/>
              <a:t>, </a:t>
            </a:r>
            <a:r>
              <a:rPr lang="en-US" dirty="0" err="1"/>
              <a:t>Nadi</a:t>
            </a:r>
            <a:r>
              <a:rPr lang="en-US" dirty="0"/>
              <a:t>, </a:t>
            </a:r>
            <a:r>
              <a:rPr lang="en-US" dirty="0" err="1"/>
              <a:t>Suhu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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( Head to Toe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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Visus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( 6/6 </a:t>
            </a:r>
            <a:r>
              <a:rPr lang="en-US" dirty="0" err="1"/>
              <a:t>maksimal</a:t>
            </a:r>
            <a:r>
              <a:rPr lang="en-US" dirty="0"/>
              <a:t> 6/12 </a:t>
            </a:r>
            <a:r>
              <a:rPr lang="en-US" dirty="0" smtClean="0"/>
              <a:t>)</a:t>
            </a:r>
          </a:p>
          <a:p>
            <a:pPr algn="just"/>
            <a:r>
              <a:rPr lang="en-US" dirty="0" smtClean="0"/>
              <a:t>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kacamata</a:t>
            </a:r>
            <a:r>
              <a:rPr lang="en-US" dirty="0"/>
              <a:t>/ </a:t>
            </a:r>
            <a:r>
              <a:rPr lang="en-US" dirty="0" err="1"/>
              <a:t>lensa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 </a:t>
            </a:r>
            <a:r>
              <a:rPr lang="en-US" dirty="0" err="1"/>
              <a:t>Tes</a:t>
            </a:r>
            <a:r>
              <a:rPr lang="en-US" dirty="0"/>
              <a:t> Ishihara (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buta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) :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buta</a:t>
            </a:r>
            <a:r>
              <a:rPr lang="en-US" dirty="0"/>
              <a:t> </a:t>
            </a:r>
            <a:r>
              <a:rPr lang="en-US" dirty="0" err="1"/>
              <a:t>warna</a:t>
            </a:r>
            <a:r>
              <a:rPr lang="en-US" dirty="0"/>
              <a:t> total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parsial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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 smtClean="0"/>
              <a:t>Kehamilan</a:t>
            </a:r>
            <a:endParaRPr lang="en-US" dirty="0" smtClean="0"/>
          </a:p>
          <a:p>
            <a:pPr algn="just"/>
            <a:r>
              <a:rPr lang="en-US" dirty="0" smtClean="0"/>
              <a:t> </a:t>
            </a:r>
            <a:r>
              <a:rPr lang="en-US" dirty="0" err="1"/>
              <a:t>Tes</a:t>
            </a:r>
            <a:r>
              <a:rPr lang="en-US" dirty="0"/>
              <a:t> </a:t>
            </a:r>
            <a:r>
              <a:rPr lang="en-US" dirty="0" err="1"/>
              <a:t>Narkoba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 (Urine) -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kandidat</a:t>
            </a:r>
            <a:r>
              <a:rPr lang="en-US" dirty="0"/>
              <a:t> </a:t>
            </a:r>
            <a:r>
              <a:rPr lang="en-US" dirty="0" err="1"/>
              <a:t>terpilih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Capaska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 Kota.</a:t>
            </a:r>
          </a:p>
        </p:txBody>
      </p:sp>
    </p:spTree>
    <p:extLst>
      <p:ext uri="{BB962C8B-B14F-4D97-AF65-F5344CB8AC3E}">
        <p14:creationId xmlns:p14="http://schemas.microsoft.com/office/powerpoint/2010/main" val="1219895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b="1" dirty="0"/>
              <a:t>PETUNJUK TEKNIS PEMBENTUKAN </a:t>
            </a:r>
            <a:r>
              <a:rPr lang="en-US" b="1" dirty="0" smtClean="0"/>
              <a:t>PASKIBRAKA TAHUN 2025</a:t>
            </a:r>
            <a:endParaRPr lang="en-US" dirty="0"/>
          </a:p>
          <a:p>
            <a:pPr marL="514350" indent="-514350" algn="just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51 </a:t>
            </a:r>
            <a:r>
              <a:rPr lang="en-US" dirty="0" err="1"/>
              <a:t>Tahun</a:t>
            </a:r>
            <a:r>
              <a:rPr lang="en-US" dirty="0"/>
              <a:t> 2022 </a:t>
            </a:r>
            <a:r>
              <a:rPr lang="en-US" dirty="0" err="1"/>
              <a:t>tentang</a:t>
            </a:r>
            <a:r>
              <a:rPr lang="en-US" dirty="0"/>
              <a:t> Program </a:t>
            </a:r>
            <a:r>
              <a:rPr lang="en-US" dirty="0" err="1"/>
              <a:t>Pasukan</a:t>
            </a:r>
            <a:r>
              <a:rPr lang="en-US" dirty="0"/>
              <a:t> </a:t>
            </a:r>
            <a:r>
              <a:rPr lang="en-US" dirty="0" err="1"/>
              <a:t>Pengibar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 </a:t>
            </a:r>
            <a:r>
              <a:rPr lang="en-US" dirty="0" err="1" smtClean="0"/>
              <a:t>Pusaka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 algn="just">
              <a:buFont typeface="Wingdings 2"/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/>
              <a:t>BPIP </a:t>
            </a:r>
            <a:r>
              <a:rPr lang="en-US" dirty="0" err="1" smtClean="0"/>
              <a:t>Nomor</a:t>
            </a:r>
            <a:r>
              <a:rPr lang="en-US" dirty="0" smtClean="0"/>
              <a:t> </a:t>
            </a:r>
            <a:r>
              <a:rPr lang="en-US" dirty="0"/>
              <a:t>3 </a:t>
            </a:r>
            <a:r>
              <a:rPr lang="en-US" dirty="0" err="1"/>
              <a:t>Tahun</a:t>
            </a:r>
            <a:r>
              <a:rPr lang="en-US" dirty="0"/>
              <a:t> 2022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51 </a:t>
            </a:r>
            <a:r>
              <a:rPr lang="en-US" dirty="0" err="1"/>
              <a:t>Tahun</a:t>
            </a:r>
            <a:r>
              <a:rPr lang="en-US" dirty="0"/>
              <a:t> 2022,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Pasukan</a:t>
            </a:r>
            <a:r>
              <a:rPr lang="en-US" dirty="0"/>
              <a:t> </a:t>
            </a:r>
            <a:r>
              <a:rPr lang="en-US" dirty="0" err="1"/>
              <a:t>Pengibar</a:t>
            </a:r>
            <a:r>
              <a:rPr lang="en-US" dirty="0"/>
              <a:t> </a:t>
            </a:r>
            <a:r>
              <a:rPr lang="en-US" dirty="0" err="1"/>
              <a:t>Bendera</a:t>
            </a:r>
            <a:r>
              <a:rPr lang="en-US" dirty="0"/>
              <a:t> </a:t>
            </a:r>
            <a:r>
              <a:rPr lang="en-US" dirty="0" err="1"/>
              <a:t>Pusaka</a:t>
            </a:r>
            <a:r>
              <a:rPr lang="en-US" dirty="0"/>
              <a:t> (</a:t>
            </a:r>
            <a:r>
              <a:rPr lang="en-US" dirty="0" err="1" smtClean="0"/>
              <a:t>Paskibraka</a:t>
            </a:r>
            <a:r>
              <a:rPr lang="en-US" dirty="0" smtClean="0"/>
              <a:t>).</a:t>
            </a:r>
          </a:p>
          <a:p>
            <a:pPr marL="514350" indent="-514350" algn="just">
              <a:buFont typeface="Wingdings 2"/>
              <a:buAutoNum type="arabicPeriod"/>
            </a:pP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/>
              <a:t>BPIP (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) </a:t>
            </a:r>
            <a:r>
              <a:rPr lang="en-US" dirty="0" err="1"/>
              <a:t>Deputi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, </a:t>
            </a:r>
            <a:r>
              <a:rPr lang="en-US" dirty="0" err="1"/>
              <a:t>Nomor</a:t>
            </a:r>
            <a:r>
              <a:rPr lang="en-US" dirty="0"/>
              <a:t> : 267/PE/02/2023/D5 </a:t>
            </a:r>
            <a:r>
              <a:rPr lang="en-US" dirty="0" err="1"/>
              <a:t>tanggal</a:t>
            </a:r>
            <a:r>
              <a:rPr lang="en-US" dirty="0"/>
              <a:t> 12 </a:t>
            </a:r>
            <a:r>
              <a:rPr lang="en-US" dirty="0" err="1"/>
              <a:t>Februari</a:t>
            </a:r>
            <a:r>
              <a:rPr lang="en-US" dirty="0"/>
              <a:t> 2023, Hal : </a:t>
            </a:r>
            <a:r>
              <a:rPr lang="en-US" dirty="0" err="1"/>
              <a:t>Penyampaian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smtClean="0"/>
              <a:t>2023.</a:t>
            </a:r>
          </a:p>
          <a:p>
            <a:pPr marL="514350" indent="-514350" algn="just">
              <a:buFont typeface="Wingdings 2"/>
              <a:buAutoNum type="arabicPeriod"/>
            </a:pP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Kesbangpol</a:t>
            </a:r>
            <a:r>
              <a:rPr lang="en-US" dirty="0" smtClean="0"/>
              <a:t> </a:t>
            </a:r>
            <a:r>
              <a:rPr lang="en-US" dirty="0" err="1" smtClean="0"/>
              <a:t>Kab</a:t>
            </a:r>
            <a:r>
              <a:rPr lang="en-US" dirty="0" smtClean="0"/>
              <a:t> </a:t>
            </a:r>
            <a:r>
              <a:rPr lang="en-US" dirty="0" err="1" smtClean="0"/>
              <a:t>Sleman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2025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</a:t>
            </a:r>
            <a:r>
              <a:rPr lang="en-US" dirty="0" err="1" smtClean="0"/>
              <a:t>Paskibraka</a:t>
            </a:r>
            <a:r>
              <a:rPr lang="en-US" dirty="0" smtClean="0"/>
              <a:t> </a:t>
            </a:r>
            <a:r>
              <a:rPr lang="en-US" dirty="0" err="1" smtClean="0"/>
              <a:t>Kab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leman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2025</a:t>
            </a:r>
            <a:endParaRPr lang="en-US" dirty="0"/>
          </a:p>
          <a:p>
            <a:pPr marL="514350" indent="-514350" algn="just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53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pPr algn="just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/>
              <a:t>proses </a:t>
            </a:r>
            <a:r>
              <a:rPr lang="en-US" dirty="0" err="1"/>
              <a:t>pendaftaran</a:t>
            </a:r>
            <a:r>
              <a:rPr lang="en-US" dirty="0"/>
              <a:t>,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akun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mengunggah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Kartu</a:t>
            </a:r>
            <a:r>
              <a:rPr lang="en-US" dirty="0" smtClean="0"/>
              <a:t> </a:t>
            </a:r>
            <a:r>
              <a:rPr lang="en-US" dirty="0" err="1" smtClean="0"/>
              <a:t>Keluarga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(</a:t>
            </a:r>
            <a:r>
              <a:rPr lang="en-US" dirty="0" err="1"/>
              <a:t>formulir</a:t>
            </a:r>
            <a:r>
              <a:rPr lang="en-US" dirty="0"/>
              <a:t> a</a:t>
            </a:r>
            <a:r>
              <a:rPr lang="en-US" dirty="0" smtClean="0"/>
              <a:t>);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(</a:t>
            </a:r>
            <a:r>
              <a:rPr lang="en-US" dirty="0" err="1"/>
              <a:t>formulir</a:t>
            </a:r>
            <a:r>
              <a:rPr lang="en-US" dirty="0"/>
              <a:t> b</a:t>
            </a:r>
            <a:r>
              <a:rPr lang="en-US" dirty="0" smtClean="0"/>
              <a:t>);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Kesediaan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formulir</a:t>
            </a:r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);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Salinan</a:t>
            </a:r>
            <a:r>
              <a:rPr lang="en-US" dirty="0" smtClean="0"/>
              <a:t> </a:t>
            </a:r>
            <a:r>
              <a:rPr lang="en-US" dirty="0" err="1"/>
              <a:t>halaman</a:t>
            </a:r>
            <a:r>
              <a:rPr lang="en-US" dirty="0"/>
              <a:t> </a:t>
            </a:r>
            <a:r>
              <a:rPr lang="en-US" dirty="0" err="1"/>
              <a:t>rapor</a:t>
            </a:r>
            <a:r>
              <a:rPr lang="en-US" dirty="0"/>
              <a:t> yang </a:t>
            </a:r>
            <a:r>
              <a:rPr lang="en-US" dirty="0" err="1"/>
              <a:t>mencantumkan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akademik</a:t>
            </a:r>
            <a:r>
              <a:rPr lang="en-US" dirty="0"/>
              <a:t> yang </a:t>
            </a:r>
            <a:r>
              <a:rPr lang="en-US" dirty="0" err="1"/>
              <a:t>berkategori</a:t>
            </a:r>
            <a:r>
              <a:rPr lang="en-US" dirty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setempat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95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Persyaratan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mendaftar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/>
              <a:t>Negara </a:t>
            </a:r>
            <a:r>
              <a:rPr lang="en-US" dirty="0" smtClean="0"/>
              <a:t>Indonesia;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10 (</a:t>
            </a:r>
            <a:r>
              <a:rPr lang="en-US" dirty="0" err="1"/>
              <a:t>sepuluh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minimal </a:t>
            </a:r>
            <a:r>
              <a:rPr lang="en-US" dirty="0" err="1"/>
              <a:t>usia</a:t>
            </a:r>
            <a:r>
              <a:rPr lang="en-US" dirty="0"/>
              <a:t> </a:t>
            </a:r>
            <a:r>
              <a:rPr lang="en-US" dirty="0" smtClean="0"/>
              <a:t>16</a:t>
            </a:r>
            <a:r>
              <a:rPr lang="en-US" dirty="0" smtClean="0"/>
              <a:t> (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18 (</a:t>
            </a:r>
            <a:r>
              <a:rPr lang="en-US" dirty="0" err="1" smtClean="0"/>
              <a:t>delapan</a:t>
            </a:r>
            <a:r>
              <a:rPr lang="en-US" dirty="0" smtClean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 smtClean="0"/>
              <a:t>tahun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izin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(</a:t>
            </a:r>
            <a:r>
              <a:rPr lang="en-US" dirty="0" err="1"/>
              <a:t>formulir</a:t>
            </a:r>
            <a:r>
              <a:rPr lang="en-US" dirty="0"/>
              <a:t> a</a:t>
            </a:r>
            <a:r>
              <a:rPr lang="en-US" dirty="0" smtClean="0"/>
              <a:t>);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/>
              <a:t>persetujuan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/</a:t>
            </a:r>
            <a:r>
              <a:rPr lang="en-US" dirty="0" err="1"/>
              <a:t>Wali</a:t>
            </a:r>
            <a:r>
              <a:rPr lang="en-US" dirty="0"/>
              <a:t> (</a:t>
            </a:r>
            <a:r>
              <a:rPr lang="en-US" dirty="0" err="1"/>
              <a:t>formulir</a:t>
            </a:r>
            <a:r>
              <a:rPr lang="en-US" dirty="0"/>
              <a:t> </a:t>
            </a:r>
            <a:r>
              <a:rPr lang="en-US" dirty="0" smtClean="0"/>
              <a:t>b);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menandatangani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Kesediaan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Paskibraka</a:t>
            </a:r>
            <a:r>
              <a:rPr lang="en-US" dirty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2024 (</a:t>
            </a:r>
            <a:r>
              <a:rPr lang="en-US" dirty="0" err="1" smtClean="0"/>
              <a:t>formulir</a:t>
            </a:r>
            <a:r>
              <a:rPr lang="en-US" dirty="0" smtClean="0"/>
              <a:t> c)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akademik</a:t>
            </a:r>
            <a:r>
              <a:rPr lang="en-US" dirty="0"/>
              <a:t> minimal </a:t>
            </a:r>
            <a:r>
              <a:rPr lang="en-US" dirty="0" err="1"/>
              <a:t>berkategori</a:t>
            </a:r>
            <a:r>
              <a:rPr lang="en-US" dirty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/>
              <a:t>jasmani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rohani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ideal:</a:t>
            </a:r>
          </a:p>
        </p:txBody>
      </p:sp>
    </p:spTree>
    <p:extLst>
      <p:ext uri="{BB962C8B-B14F-4D97-AF65-F5344CB8AC3E}">
        <p14:creationId xmlns:p14="http://schemas.microsoft.com/office/powerpoint/2010/main" val="292592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/>
          </a:bodyPr>
          <a:lstStyle/>
          <a:p>
            <a:pPr algn="just"/>
            <a:r>
              <a:rPr lang="sv-SE" sz="2800" dirty="0" smtClean="0"/>
              <a:t>TABEL BERAT BADAN PASKIBRAKA PUTRA DAN PUTRI TINGKAT PROVINSI DAN NASIONAL</a:t>
            </a:r>
            <a:endParaRPr lang="en-US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48571"/>
              </p:ext>
            </p:extLst>
          </p:nvPr>
        </p:nvGraphicFramePr>
        <p:xfrm>
          <a:off x="152400" y="1371600"/>
          <a:ext cx="8763000" cy="5373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750"/>
                <a:gridCol w="2190750"/>
                <a:gridCol w="2190750"/>
                <a:gridCol w="2190750"/>
              </a:tblGrid>
              <a:tr h="64176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PUTRA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PUTRI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1760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Tinggi Badan (Sentimeter)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Berat Badan (Kilogram)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Tinggi Badan (Sentimeter)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Berat Badan (Kilogram) 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55-65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50-60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56-66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51-61 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57-67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52-62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58-68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53-63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59-69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54-64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60-70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55-65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61-71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56-66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62-72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57-67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63-73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58-68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179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dirty="0" smtClean="0"/>
                        <a:t>64-74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59-69</a:t>
                      </a:r>
                      <a:endParaRPr lang="en-US" dirty="0"/>
                    </a:p>
                  </a:txBody>
                  <a:tcPr/>
                </a:tc>
              </a:tr>
              <a:tr h="3718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180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dirty="0" smtClean="0"/>
                        <a:t>65-75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60-70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2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9)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ideal,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</a:t>
            </a:r>
          </a:p>
          <a:p>
            <a:pPr marL="514350" indent="-514350" algn="just">
              <a:buAutoNum type="alphaLcParenR"/>
            </a:pPr>
            <a:r>
              <a:rPr lang="en-US" dirty="0" err="1" smtClean="0"/>
              <a:t>Paskibraka</a:t>
            </a:r>
            <a:r>
              <a:rPr lang="en-US" dirty="0" smtClean="0"/>
              <a:t> </a:t>
            </a:r>
            <a:r>
              <a:rPr lang="en-US" dirty="0"/>
              <a:t>Tingkat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Putra paling </a:t>
            </a:r>
            <a:r>
              <a:rPr lang="en-US" dirty="0" err="1"/>
              <a:t>rendah</a:t>
            </a:r>
            <a:r>
              <a:rPr lang="en-US" dirty="0"/>
              <a:t> 170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sentimeter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180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delapan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sentimeter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  <a:r>
              <a:rPr lang="en-US" dirty="0" err="1"/>
              <a:t>Putri</a:t>
            </a:r>
            <a:r>
              <a:rPr lang="en-US" dirty="0"/>
              <a:t> paling </a:t>
            </a:r>
            <a:r>
              <a:rPr lang="en-US" dirty="0" err="1"/>
              <a:t>rendah</a:t>
            </a:r>
            <a:r>
              <a:rPr lang="en-US" dirty="0"/>
              <a:t> 165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</a:t>
            </a:r>
            <a:r>
              <a:rPr lang="en-US" dirty="0" err="1"/>
              <a:t>sentimeter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175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</a:t>
            </a:r>
            <a:r>
              <a:rPr lang="en-US" dirty="0" err="1"/>
              <a:t>sentimeter</a:t>
            </a:r>
            <a:r>
              <a:rPr lang="en-US" dirty="0"/>
              <a:t>, yang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</a:p>
          <a:p>
            <a:pPr marL="514350" indent="-514350" algn="just">
              <a:buAutoNum type="alphaLcParenR"/>
            </a:pPr>
            <a:r>
              <a:rPr lang="en-US" dirty="0" err="1" smtClean="0"/>
              <a:t>Paskibraka</a:t>
            </a:r>
            <a:r>
              <a:rPr lang="en-US" dirty="0" smtClean="0"/>
              <a:t> </a:t>
            </a:r>
            <a:r>
              <a:rPr lang="en-US" dirty="0"/>
              <a:t>Tingkat </a:t>
            </a:r>
            <a:r>
              <a:rPr lang="en-US" dirty="0" err="1"/>
              <a:t>Kabupaten</a:t>
            </a:r>
            <a:r>
              <a:rPr lang="en-US" dirty="0"/>
              <a:t>/Kota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Putra paling </a:t>
            </a:r>
            <a:r>
              <a:rPr lang="en-US" dirty="0" err="1"/>
              <a:t>rendah</a:t>
            </a:r>
            <a:r>
              <a:rPr lang="en-US" dirty="0"/>
              <a:t> 165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</a:t>
            </a:r>
            <a:r>
              <a:rPr lang="en-US" dirty="0" err="1"/>
              <a:t>sentimeter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180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delapan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sentimeter</a:t>
            </a:r>
            <a:r>
              <a:rPr lang="en-US" dirty="0"/>
              <a:t>;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</a:t>
            </a:r>
            <a:r>
              <a:rPr lang="en-US" dirty="0" err="1"/>
              <a:t>Putri</a:t>
            </a:r>
            <a:r>
              <a:rPr lang="en-US" dirty="0"/>
              <a:t> paling </a:t>
            </a:r>
            <a:r>
              <a:rPr lang="en-US" dirty="0" err="1"/>
              <a:t>rendah</a:t>
            </a:r>
            <a:r>
              <a:rPr lang="en-US" dirty="0"/>
              <a:t> 160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sentimeter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paling </a:t>
            </a:r>
            <a:r>
              <a:rPr lang="en-US" dirty="0" err="1"/>
              <a:t>tinggi</a:t>
            </a:r>
            <a:r>
              <a:rPr lang="en-US" dirty="0"/>
              <a:t> 175 (</a:t>
            </a:r>
            <a:r>
              <a:rPr lang="en-US" dirty="0" err="1"/>
              <a:t>seratus</a:t>
            </a:r>
            <a:r>
              <a:rPr lang="en-US" dirty="0"/>
              <a:t> </a:t>
            </a:r>
            <a:r>
              <a:rPr lang="en-US" dirty="0" err="1"/>
              <a:t>tujuh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lima) </a:t>
            </a:r>
            <a:r>
              <a:rPr lang="en-US" dirty="0" err="1" smtClean="0"/>
              <a:t>sentimeter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253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10) </a:t>
            </a:r>
            <a:r>
              <a:rPr lang="en-US" sz="3600" dirty="0" err="1"/>
              <a:t>Memiliki</a:t>
            </a:r>
            <a:r>
              <a:rPr lang="en-US" sz="3600" dirty="0"/>
              <a:t> </a:t>
            </a:r>
            <a:r>
              <a:rPr lang="en-US" sz="3600" dirty="0" err="1"/>
              <a:t>bentuk</a:t>
            </a:r>
            <a:r>
              <a:rPr lang="en-US" sz="3600" dirty="0"/>
              <a:t> kaki O (O been)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ekstremitas</a:t>
            </a:r>
            <a:r>
              <a:rPr lang="en-US" sz="3600" dirty="0"/>
              <a:t> paling </a:t>
            </a:r>
            <a:r>
              <a:rPr lang="en-US" sz="3600" dirty="0" err="1"/>
              <a:t>banyak</a:t>
            </a:r>
            <a:r>
              <a:rPr lang="en-US" sz="3600" dirty="0"/>
              <a:t> 5 (lima) </a:t>
            </a:r>
            <a:r>
              <a:rPr lang="en-US" sz="3600" dirty="0" err="1"/>
              <a:t>sentimeter</a:t>
            </a:r>
            <a:r>
              <a:rPr lang="en-US" sz="3600" dirty="0"/>
              <a:t>, </a:t>
            </a:r>
            <a:r>
              <a:rPr lang="en-US" sz="3600" dirty="0" err="1"/>
              <a:t>bentuk</a:t>
            </a:r>
            <a:r>
              <a:rPr lang="en-US" sz="3600" dirty="0"/>
              <a:t> kaki X (X been)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ekstremitas</a:t>
            </a:r>
            <a:r>
              <a:rPr lang="en-US" sz="3600" dirty="0"/>
              <a:t> paling </a:t>
            </a:r>
            <a:r>
              <a:rPr lang="en-US" sz="3600" dirty="0" err="1"/>
              <a:t>banyak</a:t>
            </a:r>
            <a:r>
              <a:rPr lang="en-US" sz="3600" dirty="0"/>
              <a:t> 5 (lima) </a:t>
            </a:r>
            <a:r>
              <a:rPr lang="en-US" sz="3600" dirty="0" err="1"/>
              <a:t>sentimeter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tidak</a:t>
            </a:r>
            <a:r>
              <a:rPr lang="en-US" sz="3600" dirty="0"/>
              <a:t> </a:t>
            </a:r>
            <a:r>
              <a:rPr lang="en-US" sz="3600" dirty="0" err="1"/>
              <a:t>memiliki</a:t>
            </a:r>
            <a:r>
              <a:rPr lang="en-US" sz="3600" dirty="0"/>
              <a:t> </a:t>
            </a:r>
            <a:r>
              <a:rPr lang="en-US" sz="3600" dirty="0" err="1"/>
              <a:t>bentuk</a:t>
            </a:r>
            <a:r>
              <a:rPr lang="en-US" sz="3600" dirty="0"/>
              <a:t> </a:t>
            </a:r>
            <a:r>
              <a:rPr lang="en-US" sz="3600" dirty="0" err="1"/>
              <a:t>telapak</a:t>
            </a:r>
            <a:r>
              <a:rPr lang="en-US" sz="3600" dirty="0"/>
              <a:t> kaki </a:t>
            </a:r>
            <a:r>
              <a:rPr lang="en-US" sz="3600" dirty="0" err="1"/>
              <a:t>datar</a:t>
            </a:r>
            <a:r>
              <a:rPr lang="en-US" sz="3600" dirty="0"/>
              <a:t> (flat foot</a:t>
            </a:r>
            <a:r>
              <a:rPr lang="en-US" sz="3600" dirty="0" smtClean="0"/>
              <a:t>).</a:t>
            </a:r>
          </a:p>
          <a:p>
            <a:pPr algn="just"/>
            <a:r>
              <a:rPr lang="en-US" sz="3600" dirty="0" smtClean="0"/>
              <a:t>11</a:t>
            </a:r>
            <a:r>
              <a:rPr lang="en-US" sz="3600" dirty="0"/>
              <a:t>) </a:t>
            </a:r>
            <a:r>
              <a:rPr lang="en-US" sz="3600" dirty="0" err="1"/>
              <a:t>Telah</a:t>
            </a:r>
            <a:r>
              <a:rPr lang="en-US" sz="3600" dirty="0"/>
              <a:t> </a:t>
            </a:r>
            <a:r>
              <a:rPr lang="en-US" sz="3600" dirty="0" err="1"/>
              <a:t>memperoleh</a:t>
            </a:r>
            <a:r>
              <a:rPr lang="en-US" sz="3600" dirty="0"/>
              <a:t> </a:t>
            </a:r>
            <a:r>
              <a:rPr lang="en-US" sz="3600" dirty="0" err="1"/>
              <a:t>vaksinasi</a:t>
            </a:r>
            <a:r>
              <a:rPr lang="en-US" sz="3600" dirty="0"/>
              <a:t> Covid-19.</a:t>
            </a:r>
          </a:p>
        </p:txBody>
      </p:sp>
    </p:spTree>
    <p:extLst>
      <p:ext uri="{BB962C8B-B14F-4D97-AF65-F5344CB8AC3E}">
        <p14:creationId xmlns:p14="http://schemas.microsoft.com/office/powerpoint/2010/main" val="9994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pPr algn="just"/>
            <a:r>
              <a:rPr lang="en-US" dirty="0"/>
              <a:t>e.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/Kota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,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Parade;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Intelegensi</a:t>
            </a:r>
            <a:r>
              <a:rPr lang="en-US" dirty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Berbaris</a:t>
            </a:r>
            <a:r>
              <a:rPr lang="en-US" dirty="0"/>
              <a:t> (PBB)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Kesamaptaan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Kepribadian</a:t>
            </a:r>
            <a:r>
              <a:rPr lang="en-US" dirty="0"/>
              <a:t> (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penelusuran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, </a:t>
            </a:r>
            <a:r>
              <a:rPr lang="en-US" dirty="0" err="1"/>
              <a:t>bakat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penelusuran</a:t>
            </a:r>
            <a:r>
              <a:rPr lang="en-US" dirty="0"/>
              <a:t> </a:t>
            </a:r>
            <a:r>
              <a:rPr lang="en-US" dirty="0" err="1"/>
              <a:t>rekam</a:t>
            </a:r>
            <a:r>
              <a:rPr lang="en-US" dirty="0"/>
              <a:t> </a:t>
            </a:r>
            <a:r>
              <a:rPr lang="en-US" dirty="0" err="1"/>
              <a:t>jejak</a:t>
            </a:r>
            <a:r>
              <a:rPr lang="en-US" dirty="0"/>
              <a:t> di media </a:t>
            </a:r>
            <a:r>
              <a:rPr lang="en-US" dirty="0" err="1"/>
              <a:t>sosial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0082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"/>
            <a:ext cx="8763000" cy="6553200"/>
          </a:xfrm>
        </p:spPr>
        <p:txBody>
          <a:bodyPr/>
          <a:lstStyle/>
          <a:p>
            <a:pPr algn="just"/>
            <a:r>
              <a:rPr lang="en-US" dirty="0"/>
              <a:t>f.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: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Pemberkasan</a:t>
            </a:r>
            <a:r>
              <a:rPr lang="en-US" dirty="0" smtClean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Seleksi</a:t>
            </a:r>
            <a:r>
              <a:rPr lang="en-US" dirty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Parade;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Intelegensi</a:t>
            </a:r>
            <a:r>
              <a:rPr lang="en-US" dirty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Baris</a:t>
            </a:r>
            <a:r>
              <a:rPr lang="en-US" dirty="0"/>
              <a:t> </a:t>
            </a:r>
            <a:r>
              <a:rPr lang="en-US" dirty="0" err="1"/>
              <a:t>Berbaris</a:t>
            </a:r>
            <a:r>
              <a:rPr lang="en-US" dirty="0"/>
              <a:t> (PBB)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Kesamaptaan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arenR"/>
            </a:pPr>
            <a:r>
              <a:rPr lang="en-US" dirty="0" err="1" smtClean="0"/>
              <a:t>Seleksi</a:t>
            </a:r>
            <a:r>
              <a:rPr lang="en-US" dirty="0" smtClean="0"/>
              <a:t> </a:t>
            </a:r>
            <a:r>
              <a:rPr lang="en-US" dirty="0" err="1"/>
              <a:t>Kepribadian</a:t>
            </a:r>
            <a:r>
              <a:rPr lang="en-US" dirty="0"/>
              <a:t> (</a:t>
            </a:r>
            <a:r>
              <a:rPr lang="en-US" dirty="0" err="1"/>
              <a:t>Psikotes</a:t>
            </a:r>
            <a:r>
              <a:rPr lang="en-US" dirty="0"/>
              <a:t>,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penelusuran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, </a:t>
            </a:r>
            <a:r>
              <a:rPr lang="en-US" dirty="0" err="1"/>
              <a:t>bakat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penelusuran</a:t>
            </a:r>
            <a:r>
              <a:rPr lang="en-US" dirty="0"/>
              <a:t> </a:t>
            </a:r>
            <a:r>
              <a:rPr lang="en-US" dirty="0" err="1"/>
              <a:t>rekam</a:t>
            </a:r>
            <a:r>
              <a:rPr lang="en-US" dirty="0"/>
              <a:t> </a:t>
            </a:r>
            <a:r>
              <a:rPr lang="en-US" dirty="0" err="1"/>
              <a:t>jejak</a:t>
            </a:r>
            <a:r>
              <a:rPr lang="en-US" dirty="0"/>
              <a:t> di media </a:t>
            </a:r>
            <a:r>
              <a:rPr lang="en-US" dirty="0" err="1"/>
              <a:t>sosial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78569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397</TotalTime>
  <Words>1519</Words>
  <Application>Microsoft Office PowerPoint</Application>
  <PresentationFormat>On-screen Show (4:3)</PresentationFormat>
  <Paragraphs>216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Algerian</vt:lpstr>
      <vt:lpstr>Calibri</vt:lpstr>
      <vt:lpstr>Constantia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44</cp:revision>
  <dcterms:created xsi:type="dcterms:W3CDTF">2021-12-10T09:51:27Z</dcterms:created>
  <dcterms:modified xsi:type="dcterms:W3CDTF">2025-12-16T02:59:03Z</dcterms:modified>
</cp:coreProperties>
</file>